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 autoAdjust="0"/>
    <p:restoredTop sz="91360" autoAdjust="0"/>
  </p:normalViewPr>
  <p:slideViewPr>
    <p:cSldViewPr>
      <p:cViewPr>
        <p:scale>
          <a:sx n="86" d="100"/>
          <a:sy n="86" d="100"/>
        </p:scale>
        <p:origin x="174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30,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your own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1489869"/>
            <a:ext cx="8166100" cy="4521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take a look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57" y="0"/>
            <a:ext cx="2367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9469"/>
            <a:ext cx="8229600" cy="3302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59" y="1119188"/>
            <a:ext cx="749168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458119"/>
            <a:ext cx="8216900" cy="4584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again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21" y="0"/>
            <a:ext cx="249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Now, we have our own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6956"/>
            <a:ext cx="5328592" cy="5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184400"/>
            <a:ext cx="8166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887" y="1119188"/>
            <a:ext cx="643422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510" y="1119188"/>
            <a:ext cx="70749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structure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6781307" cy="5852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96" y="38100"/>
            <a:ext cx="397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3248819"/>
            <a:ext cx="8166100" cy="1003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Close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860144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Generate your custom dataset with ‘</a:t>
            </a:r>
            <a:r>
              <a:rPr kumimoji="1" lang="en-US" altLang="ko-KR" sz="2400" dirty="0" err="1" smtClean="0"/>
              <a:t>npz</a:t>
            </a:r>
            <a:r>
              <a:rPr kumimoji="1" lang="en-US" altLang="ko-KR" sz="2400" dirty="0" smtClean="0"/>
              <a:t>’ file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671128"/>
            <a:ext cx="590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2. Run logistic regression on this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3482112"/>
            <a:ext cx="650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Run multi-layer perceptron on this dataset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4293096"/>
            <a:ext cx="746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Run convolutional neural network on this dataset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07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We got 77.1% accuracy on our own test dataset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7399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One interesting thing to notice is that we got 100% accuracy on our own training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5631631"/>
            <a:ext cx="370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Clear sign of overfitting! 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923424"/>
            <a:ext cx="3670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804" y="1119188"/>
            <a:ext cx="691439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63688" y="3645024"/>
            <a:ext cx="5688632" cy="2160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88" y="1298935"/>
            <a:ext cx="2873896" cy="4903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184" y="1298935"/>
            <a:ext cx="2873896" cy="49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Lesson here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4477866" cy="49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2372519"/>
            <a:ext cx="81915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 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491" y="1119188"/>
            <a:ext cx="601701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858169"/>
            <a:ext cx="8204200" cy="3784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14" y="1119188"/>
            <a:ext cx="647777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565226"/>
            <a:ext cx="3816425" cy="48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3248819"/>
            <a:ext cx="8255000" cy="1003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accuracy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3140869"/>
            <a:ext cx="8178800" cy="1219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Don’t forget to close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1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616" y="1119188"/>
            <a:ext cx="451076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First, generate the ’dataset’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87264"/>
            <a:ext cx="8280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1299369"/>
            <a:ext cx="7099300" cy="4902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2499519"/>
            <a:ext cx="8255000" cy="2501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Same as before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749" y="1119188"/>
            <a:ext cx="60585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60" y="25001"/>
            <a:ext cx="4465508" cy="67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381919"/>
            <a:ext cx="8293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76" y="1119188"/>
            <a:ext cx="4878048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97" y="0"/>
            <a:ext cx="359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74" y="1119188"/>
            <a:ext cx="713345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Specify folder locations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1432719"/>
            <a:ext cx="8318500" cy="4635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many?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680369"/>
            <a:ext cx="8191500" cy="414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Helper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34469"/>
            <a:ext cx="8229600" cy="2032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 and test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79" y="1119188"/>
            <a:ext cx="810484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Loading process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515269"/>
            <a:ext cx="8204200" cy="4470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33199</TotalTime>
  <Words>182</Words>
  <Application>Microsoft Macintosh PowerPoint</Application>
  <PresentationFormat>화면 슬라이드 쇼(4:3)</PresentationFormat>
  <Paragraphs>76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Introduction</vt:lpstr>
      <vt:lpstr>First, generate the ’dataset’</vt:lpstr>
      <vt:lpstr>Specify folder locations</vt:lpstr>
      <vt:lpstr>How many?</vt:lpstr>
      <vt:lpstr>Helper functions</vt:lpstr>
      <vt:lpstr>Make train and test datasets</vt:lpstr>
      <vt:lpstr>Loading process</vt:lpstr>
      <vt:lpstr>Divide</vt:lpstr>
      <vt:lpstr>Let’s take a look</vt:lpstr>
      <vt:lpstr>Save</vt:lpstr>
      <vt:lpstr>Load</vt:lpstr>
      <vt:lpstr>Plot again</vt:lpstr>
      <vt:lpstr>Now, we have our own dataset</vt:lpstr>
      <vt:lpstr>Logistic regression</vt:lpstr>
      <vt:lpstr>Load </vt:lpstr>
      <vt:lpstr>Define structure</vt:lpstr>
      <vt:lpstr>Run</vt:lpstr>
      <vt:lpstr>Close</vt:lpstr>
      <vt:lpstr>Logistic regression</vt:lpstr>
      <vt:lpstr>Weight decay</vt:lpstr>
      <vt:lpstr>Lesson here</vt:lpstr>
      <vt:lpstr>Multi layer perceptron</vt:lpstr>
      <vt:lpstr>Load</vt:lpstr>
      <vt:lpstr>Networks</vt:lpstr>
      <vt:lpstr>Optimize</vt:lpstr>
      <vt:lpstr>Test accuracy</vt:lpstr>
      <vt:lpstr>Don’t forget to close</vt:lpstr>
      <vt:lpstr>Weight decay?</vt:lpstr>
      <vt:lpstr>Convolutional neural net</vt:lpstr>
      <vt:lpstr>Same as before</vt:lpstr>
      <vt:lpstr>Load</vt:lpstr>
      <vt:lpstr>Networks</vt:lpstr>
      <vt:lpstr>Functions</vt:lpstr>
      <vt:lpstr>Optimize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2016-06-30T13:34:32Z</dcterms:modified>
</cp:coreProperties>
</file>